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handoutMasterIdLst>
    <p:handoutMasterId r:id="rId15"/>
  </p:handoutMasterIdLst>
  <p:sldIdLst>
    <p:sldId id="295" r:id="rId5"/>
    <p:sldId id="390" r:id="rId6"/>
    <p:sldId id="296" r:id="rId7"/>
    <p:sldId id="370" r:id="rId8"/>
    <p:sldId id="373" r:id="rId9"/>
    <p:sldId id="375" r:id="rId10"/>
    <p:sldId id="374" r:id="rId11"/>
    <p:sldId id="324" r:id="rId12"/>
    <p:sldId id="39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1" autoAdjust="0"/>
    <p:restoredTop sz="9466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6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1875930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FD207A-07DF-40AD-A916-9872E089CE7A}" type="slidenum">
              <a:rPr lang="en-US" smtClean="0"/>
              <a:t>4</a:t>
            </a:fld>
            <a:endParaRPr lang="en-US"/>
          </a:p>
        </p:txBody>
      </p:sp>
    </p:spTree>
    <p:extLst>
      <p:ext uri="{BB962C8B-B14F-4D97-AF65-F5344CB8AC3E}">
        <p14:creationId xmlns:p14="http://schemas.microsoft.com/office/powerpoint/2010/main" val="1959449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FD207A-07DF-40AD-A916-9872E089CE7A}" type="slidenum">
              <a:rPr lang="en-US" smtClean="0"/>
              <a:t>5</a:t>
            </a:fld>
            <a:endParaRPr lang="en-US"/>
          </a:p>
        </p:txBody>
      </p:sp>
    </p:spTree>
    <p:extLst>
      <p:ext uri="{BB962C8B-B14F-4D97-AF65-F5344CB8AC3E}">
        <p14:creationId xmlns:p14="http://schemas.microsoft.com/office/powerpoint/2010/main" val="3433227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FD207A-07DF-40AD-A916-9872E089CE7A}" type="slidenum">
              <a:rPr lang="en-US" smtClean="0"/>
              <a:t>6</a:t>
            </a:fld>
            <a:endParaRPr lang="en-US"/>
          </a:p>
        </p:txBody>
      </p:sp>
    </p:spTree>
    <p:extLst>
      <p:ext uri="{BB962C8B-B14F-4D97-AF65-F5344CB8AC3E}">
        <p14:creationId xmlns:p14="http://schemas.microsoft.com/office/powerpoint/2010/main" val="2986101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FD207A-07DF-40AD-A916-9872E089CE7A}" type="slidenum">
              <a:rPr lang="en-US" smtClean="0"/>
              <a:t>7</a:t>
            </a:fld>
            <a:endParaRPr lang="en-US"/>
          </a:p>
        </p:txBody>
      </p:sp>
    </p:spTree>
    <p:extLst>
      <p:ext uri="{BB962C8B-B14F-4D97-AF65-F5344CB8AC3E}">
        <p14:creationId xmlns:p14="http://schemas.microsoft.com/office/powerpoint/2010/main" val="2696068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FD207A-07DF-40AD-A916-9872E089CE7A}" type="slidenum">
              <a:rPr lang="en-US" smtClean="0"/>
              <a:t>8</a:t>
            </a:fld>
            <a:endParaRPr lang="en-US"/>
          </a:p>
        </p:txBody>
      </p:sp>
    </p:spTree>
    <p:extLst>
      <p:ext uri="{BB962C8B-B14F-4D97-AF65-F5344CB8AC3E}">
        <p14:creationId xmlns:p14="http://schemas.microsoft.com/office/powerpoint/2010/main" val="20220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CFD207A-07DF-40AD-A916-9872E089CE7A}" type="slidenum">
              <a:rPr lang="en-US" smtClean="0"/>
              <a:t>9</a:t>
            </a:fld>
            <a:endParaRPr lang="en-US"/>
          </a:p>
        </p:txBody>
      </p:sp>
    </p:spTree>
    <p:extLst>
      <p:ext uri="{BB962C8B-B14F-4D97-AF65-F5344CB8AC3E}">
        <p14:creationId xmlns:p14="http://schemas.microsoft.com/office/powerpoint/2010/main" val="2715706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09 | Automation in scale - Remoting</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6141730" y="4461933"/>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5772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Reusable Sessions</a:t>
            </a:r>
          </a:p>
          <a:p>
            <a:r>
              <a:rPr lang="en-GB" dirty="0" smtClean="0"/>
              <a:t>Sessions with Invoke-Command</a:t>
            </a:r>
          </a:p>
          <a:p>
            <a:r>
              <a:rPr lang="en-GB" dirty="0" smtClean="0"/>
              <a:t>Real-world deployment of a website</a:t>
            </a:r>
          </a:p>
          <a:p>
            <a:r>
              <a:rPr lang="en-GB" dirty="0" smtClean="0"/>
              <a:t>Getting commands from anywhere</a:t>
            </a:r>
          </a:p>
          <a:p>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noGrp="1" noChangeArrowheads="1"/>
          </p:cNvSpPr>
          <p:nvPr>
            <p:ph type="title"/>
          </p:nvPr>
        </p:nvSpPr>
        <p:spPr/>
        <p:txBody>
          <a:bodyPr/>
          <a:lstStyle/>
          <a:p>
            <a:pPr eaLnBrk="1" hangingPunct="1"/>
            <a:r>
              <a:rPr lang="en-US" dirty="0" smtClean="0">
                <a:latin typeface="Arial Bold" charset="0"/>
                <a:ea typeface="ヒラギノ角ゴ ProN W6" charset="0"/>
                <a:cs typeface="ヒラギノ角ゴ ProN W6" charset="0"/>
              </a:rPr>
              <a:t>Reusable </a:t>
            </a:r>
            <a:r>
              <a:rPr lang="en-US" dirty="0">
                <a:latin typeface="Arial Bold" charset="0"/>
                <a:ea typeface="ヒラギノ角ゴ ProN W6" charset="0"/>
                <a:cs typeface="ヒラギノ角ゴ ProN W6" charset="0"/>
              </a:rPr>
              <a:t>Sessions</a:t>
            </a:r>
          </a:p>
        </p:txBody>
      </p:sp>
      <p:pic>
        <p:nvPicPr>
          <p:cNvPr id="860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286" y="1900646"/>
            <a:ext cx="8403771" cy="1998617"/>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602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8286" y="4271554"/>
            <a:ext cx="8403771" cy="1998617"/>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 name="Oval Callout 4"/>
          <p:cNvSpPr/>
          <p:nvPr/>
        </p:nvSpPr>
        <p:spPr>
          <a:xfrm>
            <a:off x="8640773" y="301163"/>
            <a:ext cx="3299204" cy="1833164"/>
          </a:xfrm>
          <a:prstGeom prst="wedgeEllipseCallout">
            <a:avLst>
              <a:gd name="adj1" fmla="val -36833"/>
              <a:gd name="adj2" fmla="val 7119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Can be disconnected and reconnected in PowerShell V3</a:t>
            </a:r>
            <a:endParaRPr lang="en-US" dirty="0"/>
          </a:p>
        </p:txBody>
      </p:sp>
    </p:spTree>
    <p:extLst>
      <p:ext uri="{BB962C8B-B14F-4D97-AF65-F5344CB8AC3E}">
        <p14:creationId xmlns:p14="http://schemas.microsoft.com/office/powerpoint/2010/main" val="676117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
          <p:cNvSpPr>
            <a:spLocks noGrp="1" noChangeArrowheads="1"/>
          </p:cNvSpPr>
          <p:nvPr>
            <p:ph type="title"/>
          </p:nvPr>
        </p:nvSpPr>
        <p:spPr/>
        <p:txBody>
          <a:bodyPr/>
          <a:lstStyle/>
          <a:p>
            <a:r>
              <a:rPr lang="en-GB" dirty="0"/>
              <a:t>Sessions with Invoke-Command</a:t>
            </a:r>
          </a:p>
        </p:txBody>
      </p:sp>
      <p:pic>
        <p:nvPicPr>
          <p:cNvPr id="890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772" y="1770017"/>
            <a:ext cx="8403771" cy="2468880"/>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909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0743" y="3089366"/>
            <a:ext cx="8403771" cy="3409406"/>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359234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Real-world deployment of a website</a:t>
            </a:r>
          </a:p>
        </p:txBody>
      </p:sp>
      <p:sp>
        <p:nvSpPr>
          <p:cNvPr id="3" name="Content Placeholder 2"/>
          <p:cNvSpPr>
            <a:spLocks noGrp="1"/>
          </p:cNvSpPr>
          <p:nvPr>
            <p:ph sz="quarter" idx="10"/>
          </p:nvPr>
        </p:nvSpPr>
        <p:spPr/>
        <p:txBody>
          <a:bodyPr/>
          <a:lstStyle/>
          <a:p>
            <a:r>
              <a:rPr lang="en-US" dirty="0" smtClean="0"/>
              <a:t>Demonstration</a:t>
            </a:r>
            <a:endParaRPr lang="en-US" dirty="0"/>
          </a:p>
        </p:txBody>
      </p:sp>
    </p:spTree>
    <p:extLst>
      <p:ext uri="{BB962C8B-B14F-4D97-AF65-F5344CB8AC3E}">
        <p14:creationId xmlns:p14="http://schemas.microsoft.com/office/powerpoint/2010/main" val="3345095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1"/>
          <p:cNvSpPr>
            <a:spLocks noGrp="1" noChangeArrowheads="1"/>
          </p:cNvSpPr>
          <p:nvPr>
            <p:ph type="title"/>
          </p:nvPr>
        </p:nvSpPr>
        <p:spPr/>
        <p:txBody>
          <a:bodyPr>
            <a:normAutofit fontScale="90000"/>
          </a:bodyPr>
          <a:lstStyle/>
          <a:p>
            <a:r>
              <a:rPr lang="en-GB" dirty="0"/>
              <a:t>Getting commands from </a:t>
            </a:r>
            <a:r>
              <a:rPr lang="en-GB" dirty="0" smtClean="0"/>
              <a:t>anywhere - </a:t>
            </a:r>
            <a:r>
              <a:rPr lang="en-GB" dirty="0"/>
              <a:t/>
            </a:r>
            <a:br>
              <a:rPr lang="en-GB" dirty="0"/>
            </a:br>
            <a:r>
              <a:rPr lang="en-US" dirty="0" smtClean="0">
                <a:latin typeface="Arial Bold" charset="0"/>
                <a:ea typeface="ヒラギノ角ゴ ProN W6" charset="0"/>
                <a:cs typeface="ヒラギノ角ゴ ProN W6" charset="0"/>
              </a:rPr>
              <a:t>Implicit </a:t>
            </a:r>
            <a:r>
              <a:rPr lang="en-US" dirty="0">
                <a:latin typeface="Arial Bold" charset="0"/>
                <a:ea typeface="ヒラギノ角ゴ ProN W6" charset="0"/>
                <a:cs typeface="ヒラギノ角ゴ ProN W6" charset="0"/>
              </a:rPr>
              <a:t>Remoting</a:t>
            </a:r>
          </a:p>
        </p:txBody>
      </p:sp>
      <p:pic>
        <p:nvPicPr>
          <p:cNvPr id="901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435" y="1606078"/>
            <a:ext cx="10771834" cy="4692152"/>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238639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0744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D3554A0-5F39-46E3-9ADB-EC59899E312A}">
  <ds:schemaRefs>
    <ds:schemaRef ds:uri="http://purl.org/dc/elements/1.1/"/>
    <ds:schemaRef ds:uri="http://purl.org/dc/dcmitype/"/>
    <ds:schemaRef ds:uri="http://www.w3.org/XML/1998/namespace"/>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3601</TotalTime>
  <Words>145</Words>
  <Application>Microsoft Office PowerPoint</Application>
  <PresentationFormat>Custom</PresentationFormat>
  <Paragraphs>36</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1_Office Theme</vt:lpstr>
      <vt:lpstr>PowerPoint Presentation</vt:lpstr>
      <vt:lpstr>Course Topics</vt:lpstr>
      <vt:lpstr>Module Overview</vt:lpstr>
      <vt:lpstr>Reusable Sessions</vt:lpstr>
      <vt:lpstr>Sessions with Invoke-Command</vt:lpstr>
      <vt:lpstr>Real-world deployment of a website</vt:lpstr>
      <vt:lpstr>Getting commands from anywhere -  Implicit Remoting</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123</cp:revision>
  <dcterms:created xsi:type="dcterms:W3CDTF">2013-02-15T23:12:42Z</dcterms:created>
  <dcterms:modified xsi:type="dcterms:W3CDTF">2015-04-19T20:41:34Z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